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4ED"/>
    <a:srgbClr val="D0E9F0"/>
    <a:srgbClr val="E7CFE9"/>
    <a:srgbClr val="A7D6E3"/>
    <a:srgbClr val="D0A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52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55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40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48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102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78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753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042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16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478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46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7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17223-E5A4-42DA-9760-C1371F54FD2C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F7643-2CCD-4684-BBE6-50678E1D2D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059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15616" y="2852936"/>
            <a:ext cx="1376145" cy="406993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표도르 파블로비치</a:t>
            </a:r>
            <a:br>
              <a:rPr lang="ko-KR" altLang="en-US" sz="800" dirty="0">
                <a:solidFill>
                  <a:schemeClr val="tx1"/>
                </a:solidFill>
              </a:rPr>
            </a:br>
            <a:r>
              <a:rPr lang="ko-KR" altLang="en-US" sz="800" dirty="0">
                <a:solidFill>
                  <a:schemeClr val="tx1"/>
                </a:solidFill>
              </a:rPr>
              <a:t>카라마조프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115616" y="2085903"/>
            <a:ext cx="1376145" cy="406993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</a:rPr>
              <a:t>아젤라이다 이바노브나</a:t>
            </a:r>
            <a:br>
              <a:rPr lang="ko-KR" altLang="en-US" sz="800" dirty="0" smtClean="0">
                <a:solidFill>
                  <a:schemeClr val="tx1"/>
                </a:solidFill>
              </a:rPr>
            </a:br>
            <a:r>
              <a:rPr lang="ko-KR" altLang="en-US" sz="800" dirty="0" smtClean="0">
                <a:solidFill>
                  <a:schemeClr val="tx1"/>
                </a:solidFill>
              </a:rPr>
              <a:t>미우소바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115616" y="1328395"/>
            <a:ext cx="1376145" cy="406993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</a:rPr>
              <a:t>표도르 알렉산드로비치</a:t>
            </a:r>
            <a:br>
              <a:rPr lang="ko-KR" altLang="en-US" sz="800" dirty="0" smtClean="0">
                <a:solidFill>
                  <a:schemeClr val="tx1"/>
                </a:solidFill>
              </a:rPr>
            </a:br>
            <a:r>
              <a:rPr lang="ko-KR" altLang="en-US" sz="800" dirty="0" smtClean="0">
                <a:solidFill>
                  <a:schemeClr val="tx1"/>
                </a:solidFill>
              </a:rPr>
              <a:t>미우소프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763688" y="1788785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사촌</a:t>
            </a:r>
            <a:endParaRPr lang="ko-KR" altLang="en-US" sz="700" dirty="0"/>
          </a:p>
        </p:txBody>
      </p:sp>
      <p:cxnSp>
        <p:nvCxnSpPr>
          <p:cNvPr id="12" name="직선 연결선 11"/>
          <p:cNvCxnSpPr>
            <a:stCxn id="8" idx="2"/>
            <a:endCxn id="7" idx="0"/>
          </p:cNvCxnSpPr>
          <p:nvPr/>
        </p:nvCxnSpPr>
        <p:spPr>
          <a:xfrm>
            <a:off x="1803689" y="1735388"/>
            <a:ext cx="0" cy="350515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1763688" y="2580873"/>
            <a:ext cx="7448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첫 번째 부인</a:t>
            </a:r>
            <a:endParaRPr lang="ko-KR" altLang="en-US" sz="700" dirty="0"/>
          </a:p>
        </p:txBody>
      </p:sp>
      <p:cxnSp>
        <p:nvCxnSpPr>
          <p:cNvPr id="16" name="직선 연결선 15"/>
          <p:cNvCxnSpPr>
            <a:stCxn id="7" idx="2"/>
            <a:endCxn id="5" idx="0"/>
          </p:cNvCxnSpPr>
          <p:nvPr/>
        </p:nvCxnSpPr>
        <p:spPr>
          <a:xfrm>
            <a:off x="1803689" y="2492896"/>
            <a:ext cx="0" cy="360040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1107623" y="3670079"/>
            <a:ext cx="1376145" cy="406993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소피아</a:t>
            </a:r>
            <a:r>
              <a:rPr lang="ko-KR" altLang="en-US" sz="800" dirty="0" smtClean="0">
                <a:solidFill>
                  <a:schemeClr val="tx1"/>
                </a:solidFill>
              </a:rPr>
              <a:t> 이바노브나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763688" y="3372961"/>
            <a:ext cx="7448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두 번째 부인</a:t>
            </a:r>
            <a:endParaRPr lang="ko-KR" altLang="en-US" sz="700" dirty="0"/>
          </a:p>
        </p:txBody>
      </p:sp>
      <p:cxnSp>
        <p:nvCxnSpPr>
          <p:cNvPr id="24" name="직선 연결선 23"/>
          <p:cNvCxnSpPr>
            <a:stCxn id="5" idx="2"/>
            <a:endCxn id="22" idx="0"/>
          </p:cNvCxnSpPr>
          <p:nvPr/>
        </p:nvCxnSpPr>
        <p:spPr>
          <a:xfrm flipH="1">
            <a:off x="1795696" y="3259929"/>
            <a:ext cx="7993" cy="410150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35" idx="1"/>
            <a:endCxn id="5" idx="3"/>
          </p:cNvCxnSpPr>
          <p:nvPr/>
        </p:nvCxnSpPr>
        <p:spPr>
          <a:xfrm rot="10800000" flipV="1">
            <a:off x="2491762" y="2010307"/>
            <a:ext cx="424055" cy="1046125"/>
          </a:xfrm>
          <a:prstGeom prst="bentConnector3">
            <a:avLst>
              <a:gd name="adj1" fmla="val 50000"/>
            </a:avLst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2915816" y="2496940"/>
            <a:ext cx="1184510" cy="355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드미트리 표도로비치 카라마조프</a:t>
            </a:r>
            <a:r>
              <a:rPr lang="en-US" altLang="ko-KR" sz="800" dirty="0">
                <a:solidFill>
                  <a:schemeClr val="tx1"/>
                </a:solidFill>
              </a:rPr>
              <a:t>(</a:t>
            </a:r>
            <a:r>
              <a:rPr lang="ko-KR" altLang="en-US" sz="800" dirty="0" smtClean="0">
                <a:solidFill>
                  <a:schemeClr val="tx1"/>
                </a:solidFill>
              </a:rPr>
              <a:t>미차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9" name="직선 연결선 28"/>
          <p:cNvCxnSpPr>
            <a:stCxn id="7" idx="3"/>
            <a:endCxn id="28" idx="1"/>
          </p:cNvCxnSpPr>
          <p:nvPr/>
        </p:nvCxnSpPr>
        <p:spPr>
          <a:xfrm>
            <a:off x="2491761" y="2289400"/>
            <a:ext cx="424055" cy="385538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2915816" y="1340768"/>
            <a:ext cx="1184510" cy="248715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라키친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915816" y="3073944"/>
            <a:ext cx="1184510" cy="499072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</a:rPr>
              <a:t>카체리나</a:t>
            </a:r>
            <a:r>
              <a:rPr lang="ko-KR" altLang="en-US" sz="800" dirty="0">
                <a:solidFill>
                  <a:schemeClr val="tx1"/>
                </a:solidFill>
              </a:rPr>
              <a:t> 이바노브나 </a:t>
            </a:r>
            <a:r>
              <a:rPr lang="ko-KR" altLang="en-US" sz="800" dirty="0" err="1">
                <a:solidFill>
                  <a:schemeClr val="tx1"/>
                </a:solidFill>
              </a:rPr>
              <a:t>베르호브체바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endParaRPr lang="en-US" altLang="ko-KR" sz="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(</a:t>
            </a:r>
            <a:r>
              <a:rPr lang="ko-KR" altLang="en-US" sz="800" dirty="0" err="1">
                <a:solidFill>
                  <a:schemeClr val="tx1"/>
                </a:solidFill>
              </a:rPr>
              <a:t>카챠</a:t>
            </a:r>
            <a:r>
              <a:rPr lang="en-US" altLang="ko-KR" sz="800" dirty="0">
                <a:solidFill>
                  <a:schemeClr val="tx1"/>
                </a:solidFill>
              </a:rPr>
              <a:t>, </a:t>
            </a:r>
            <a:r>
              <a:rPr lang="ko-KR" altLang="en-US" sz="800" dirty="0" err="1">
                <a:solidFill>
                  <a:schemeClr val="tx1"/>
                </a:solidFill>
              </a:rPr>
              <a:t>카첸카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915816" y="3789040"/>
            <a:ext cx="1184510" cy="2487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</a:rPr>
              <a:t>이반</a:t>
            </a:r>
            <a:r>
              <a:rPr lang="en-US" altLang="ko-KR" sz="800" dirty="0">
                <a:solidFill>
                  <a:schemeClr val="tx1"/>
                </a:solidFill>
              </a:rPr>
              <a:t>(</a:t>
            </a:r>
            <a:r>
              <a:rPr lang="ko-KR" altLang="en-US" sz="800" dirty="0">
                <a:solidFill>
                  <a:schemeClr val="tx1"/>
                </a:solidFill>
              </a:rPr>
              <a:t>바냐</a:t>
            </a:r>
            <a:r>
              <a:rPr lang="en-US" altLang="ko-KR" sz="800" dirty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915816" y="4064372"/>
            <a:ext cx="1184510" cy="24871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알렉세이</a:t>
            </a:r>
            <a:r>
              <a:rPr lang="en-US" altLang="ko-KR" sz="800" dirty="0" smtClean="0">
                <a:solidFill>
                  <a:schemeClr val="tx1"/>
                </a:solidFill>
              </a:rPr>
              <a:t>(</a:t>
            </a:r>
            <a:r>
              <a:rPr lang="ko-KR" altLang="en-US" sz="800" dirty="0" err="1" smtClean="0">
                <a:solidFill>
                  <a:schemeClr val="tx1"/>
                </a:solidFill>
              </a:rPr>
              <a:t>알료샤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915816" y="1772816"/>
            <a:ext cx="1184510" cy="474983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</a:rPr>
              <a:t>아그라페나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</a:rPr>
              <a:t>알렉산드로브나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</a:rPr>
              <a:t>스베틀로바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en-US" altLang="ko-KR" sz="800" dirty="0">
                <a:solidFill>
                  <a:schemeClr val="tx1"/>
                </a:solidFill>
              </a:rPr>
              <a:t>(</a:t>
            </a:r>
            <a:r>
              <a:rPr lang="ko-KR" altLang="en-US" sz="800" dirty="0" err="1">
                <a:solidFill>
                  <a:schemeClr val="tx1"/>
                </a:solidFill>
              </a:rPr>
              <a:t>그루셴카</a:t>
            </a:r>
            <a:r>
              <a:rPr lang="en-US" altLang="ko-KR" sz="800" dirty="0">
                <a:solidFill>
                  <a:schemeClr val="tx1"/>
                </a:solidFill>
              </a:rPr>
              <a:t>, </a:t>
            </a:r>
            <a:r>
              <a:rPr lang="ko-KR" altLang="en-US" sz="800" dirty="0" err="1">
                <a:solidFill>
                  <a:schemeClr val="tx1"/>
                </a:solidFill>
              </a:rPr>
              <a:t>그루샤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683390" y="2318241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자녀</a:t>
            </a:r>
            <a:endParaRPr lang="ko-KR" altLang="en-US" sz="700" dirty="0"/>
          </a:p>
        </p:txBody>
      </p:sp>
      <p:sp>
        <p:nvSpPr>
          <p:cNvPr id="42" name="직사각형 41"/>
          <p:cNvSpPr/>
          <p:nvPr/>
        </p:nvSpPr>
        <p:spPr>
          <a:xfrm>
            <a:off x="3475478" y="1572761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사</a:t>
            </a:r>
            <a:r>
              <a:rPr lang="ko-KR" altLang="en-US" sz="700" dirty="0"/>
              <a:t>촌</a:t>
            </a:r>
          </a:p>
        </p:txBody>
      </p:sp>
      <p:cxnSp>
        <p:nvCxnSpPr>
          <p:cNvPr id="43" name="직선 연결선 42"/>
          <p:cNvCxnSpPr>
            <a:stCxn id="30" idx="2"/>
            <a:endCxn id="35" idx="0"/>
          </p:cNvCxnSpPr>
          <p:nvPr/>
        </p:nvCxnSpPr>
        <p:spPr>
          <a:xfrm>
            <a:off x="3508071" y="1589483"/>
            <a:ext cx="0" cy="183333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2611382" y="1807835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애인</a:t>
            </a:r>
            <a:endParaRPr lang="ko-KR" altLang="en-US" sz="700" dirty="0"/>
          </a:p>
        </p:txBody>
      </p:sp>
      <p:sp>
        <p:nvSpPr>
          <p:cNvPr id="57" name="직사각형 56"/>
          <p:cNvSpPr/>
          <p:nvPr/>
        </p:nvSpPr>
        <p:spPr>
          <a:xfrm>
            <a:off x="3485530" y="2276872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애인</a:t>
            </a:r>
            <a:endParaRPr lang="ko-KR" altLang="en-US" sz="700" dirty="0"/>
          </a:p>
        </p:txBody>
      </p:sp>
      <p:cxnSp>
        <p:nvCxnSpPr>
          <p:cNvPr id="58" name="직선 연결선 57"/>
          <p:cNvCxnSpPr>
            <a:stCxn id="35" idx="2"/>
            <a:endCxn id="28" idx="0"/>
          </p:cNvCxnSpPr>
          <p:nvPr/>
        </p:nvCxnSpPr>
        <p:spPr>
          <a:xfrm>
            <a:off x="3508071" y="2247799"/>
            <a:ext cx="0" cy="249141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직사각형 62"/>
          <p:cNvSpPr/>
          <p:nvPr/>
        </p:nvSpPr>
        <p:spPr>
          <a:xfrm>
            <a:off x="3491880" y="2868905"/>
            <a:ext cx="71233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약혼자</a:t>
            </a:r>
            <a:r>
              <a:rPr lang="en-US" altLang="ko-KR" sz="700" dirty="0" smtClean="0"/>
              <a:t>/</a:t>
            </a:r>
            <a:r>
              <a:rPr lang="ko-KR" altLang="en-US" sz="700" dirty="0" smtClean="0"/>
              <a:t>이</a:t>
            </a:r>
            <a:r>
              <a:rPr lang="ko-KR" altLang="en-US" sz="700" dirty="0"/>
              <a:t>별</a:t>
            </a:r>
          </a:p>
        </p:txBody>
      </p:sp>
      <p:cxnSp>
        <p:nvCxnSpPr>
          <p:cNvPr id="64" name="직선 연결선 63"/>
          <p:cNvCxnSpPr>
            <a:stCxn id="28" idx="2"/>
            <a:endCxn id="32" idx="0"/>
          </p:cNvCxnSpPr>
          <p:nvPr/>
        </p:nvCxnSpPr>
        <p:spPr>
          <a:xfrm>
            <a:off x="3508071" y="2852936"/>
            <a:ext cx="0" cy="221008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stCxn id="22" idx="3"/>
          </p:cNvCxnSpPr>
          <p:nvPr/>
        </p:nvCxnSpPr>
        <p:spPr>
          <a:xfrm>
            <a:off x="2483768" y="3873576"/>
            <a:ext cx="432048" cy="176706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2483768" y="3733001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자녀</a:t>
            </a:r>
            <a:endParaRPr lang="ko-KR" altLang="en-US" sz="700" dirty="0"/>
          </a:p>
        </p:txBody>
      </p:sp>
      <p:sp>
        <p:nvSpPr>
          <p:cNvPr id="69" name="직사각형 68"/>
          <p:cNvSpPr/>
          <p:nvPr/>
        </p:nvSpPr>
        <p:spPr>
          <a:xfrm>
            <a:off x="3491880" y="3588985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애인</a:t>
            </a:r>
            <a:endParaRPr lang="ko-KR" altLang="en-US" sz="700" dirty="0"/>
          </a:p>
        </p:txBody>
      </p:sp>
      <p:cxnSp>
        <p:nvCxnSpPr>
          <p:cNvPr id="70" name="직선 연결선 69"/>
          <p:cNvCxnSpPr>
            <a:stCxn id="32" idx="2"/>
            <a:endCxn id="33" idx="0"/>
          </p:cNvCxnSpPr>
          <p:nvPr/>
        </p:nvCxnSpPr>
        <p:spPr>
          <a:xfrm>
            <a:off x="3508071" y="3573016"/>
            <a:ext cx="0" cy="216024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358067" y="1365823"/>
            <a:ext cx="1256480" cy="406993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</a:rPr>
              <a:t>그리고리 바실리예비치</a:t>
            </a:r>
            <a:br>
              <a:rPr lang="ko-KR" altLang="en-US" sz="800" dirty="0" smtClean="0">
                <a:solidFill>
                  <a:schemeClr val="tx1"/>
                </a:solidFill>
              </a:rPr>
            </a:br>
            <a:r>
              <a:rPr lang="ko-KR" altLang="en-US" sz="800" dirty="0" smtClean="0">
                <a:solidFill>
                  <a:schemeClr val="tx1"/>
                </a:solidFill>
              </a:rPr>
              <a:t>쿠투조프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4358067" y="2085903"/>
            <a:ext cx="1256480" cy="406993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</a:rPr>
              <a:t>마르파 이그나치예브나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358067" y="2782727"/>
            <a:ext cx="1256480" cy="358241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</a:rPr>
              <a:t>파벨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</a:rPr>
              <a:t>표도로비치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endParaRPr lang="en-US" altLang="ko-KR" sz="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스메르쟈코프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4355976" y="3491142"/>
            <a:ext cx="630331" cy="225890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리자베타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698942" y="3933056"/>
            <a:ext cx="915605" cy="368749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마리아</a:t>
            </a:r>
            <a:br>
              <a:rPr lang="ko-KR" altLang="en-US" sz="800" dirty="0">
                <a:solidFill>
                  <a:schemeClr val="tx1"/>
                </a:solidFill>
              </a:rPr>
            </a:br>
            <a:r>
              <a:rPr lang="ko-KR" altLang="en-US" sz="800" dirty="0">
                <a:solidFill>
                  <a:schemeClr val="tx1"/>
                </a:solidFill>
              </a:rPr>
              <a:t>콘드라치예브나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932040" y="1844824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부인</a:t>
            </a:r>
            <a:endParaRPr lang="ko-KR" altLang="en-US" sz="700" dirty="0"/>
          </a:p>
        </p:txBody>
      </p:sp>
      <p:cxnSp>
        <p:nvCxnSpPr>
          <p:cNvPr id="87" name="직선 연결선 86"/>
          <p:cNvCxnSpPr>
            <a:stCxn id="75" idx="2"/>
            <a:endCxn id="81" idx="0"/>
          </p:cNvCxnSpPr>
          <p:nvPr/>
        </p:nvCxnSpPr>
        <p:spPr>
          <a:xfrm>
            <a:off x="4986307" y="1772816"/>
            <a:ext cx="0" cy="313087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/>
          <p:cNvSpPr/>
          <p:nvPr/>
        </p:nvSpPr>
        <p:spPr>
          <a:xfrm>
            <a:off x="4960588" y="2508865"/>
            <a:ext cx="47550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보호자</a:t>
            </a:r>
            <a:endParaRPr lang="ko-KR" altLang="en-US" sz="700" dirty="0"/>
          </a:p>
        </p:txBody>
      </p:sp>
      <p:cxnSp>
        <p:nvCxnSpPr>
          <p:cNvPr id="91" name="직선 연결선 90"/>
          <p:cNvCxnSpPr>
            <a:stCxn id="81" idx="2"/>
            <a:endCxn id="83" idx="0"/>
          </p:cNvCxnSpPr>
          <p:nvPr/>
        </p:nvCxnSpPr>
        <p:spPr>
          <a:xfrm>
            <a:off x="4986307" y="2492896"/>
            <a:ext cx="0" cy="289831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>
            <a:stCxn id="84" idx="0"/>
          </p:cNvCxnSpPr>
          <p:nvPr/>
        </p:nvCxnSpPr>
        <p:spPr>
          <a:xfrm flipV="1">
            <a:off x="4671142" y="3128440"/>
            <a:ext cx="0" cy="362702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/>
          <p:cNvSpPr/>
          <p:nvPr/>
        </p:nvSpPr>
        <p:spPr>
          <a:xfrm>
            <a:off x="4355976" y="3228945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자녀</a:t>
            </a:r>
            <a:endParaRPr lang="ko-KR" altLang="en-US" sz="700" dirty="0"/>
          </a:p>
        </p:txBody>
      </p:sp>
      <p:sp>
        <p:nvSpPr>
          <p:cNvPr id="105" name="직사각형 104"/>
          <p:cNvSpPr/>
          <p:nvPr/>
        </p:nvSpPr>
        <p:spPr>
          <a:xfrm>
            <a:off x="5131662" y="3645024"/>
            <a:ext cx="3764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700" dirty="0" smtClean="0"/>
              <a:t>애인</a:t>
            </a:r>
            <a:endParaRPr lang="ko-KR" altLang="en-US" sz="700" dirty="0"/>
          </a:p>
        </p:txBody>
      </p:sp>
      <p:cxnSp>
        <p:nvCxnSpPr>
          <p:cNvPr id="106" name="직선 연결선 105"/>
          <p:cNvCxnSpPr>
            <a:endCxn id="85" idx="0"/>
          </p:cNvCxnSpPr>
          <p:nvPr/>
        </p:nvCxnSpPr>
        <p:spPr>
          <a:xfrm>
            <a:off x="5156744" y="3140968"/>
            <a:ext cx="1" cy="792088"/>
          </a:xfrm>
          <a:prstGeom prst="line">
            <a:avLst/>
          </a:prstGeom>
          <a:ln w="158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1115617" y="4510919"/>
            <a:ext cx="940013" cy="358241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</a:rPr>
              <a:t>조시마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</a:rPr>
              <a:t>장로</a:t>
            </a:r>
            <a:endParaRPr lang="en-US" altLang="ko-KR" sz="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(</a:t>
            </a:r>
            <a:r>
              <a:rPr lang="ko-KR" altLang="en-US" sz="800" dirty="0" err="1">
                <a:solidFill>
                  <a:schemeClr val="tx1"/>
                </a:solidFill>
              </a:rPr>
              <a:t>알료샤의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</a:rPr>
              <a:t>스승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195736" y="4510918"/>
            <a:ext cx="1174767" cy="358241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무샤로비치</a:t>
            </a:r>
            <a:endParaRPr lang="en-US" altLang="ko-KR" sz="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(</a:t>
            </a:r>
            <a:r>
              <a:rPr lang="ko-KR" altLang="en-US" sz="800" dirty="0" err="1">
                <a:solidFill>
                  <a:schemeClr val="tx1"/>
                </a:solidFill>
              </a:rPr>
              <a:t>그루센카의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</a:rPr>
              <a:t>첫사랑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3503852" y="4510917"/>
            <a:ext cx="852124" cy="358241"/>
          </a:xfrm>
          <a:prstGeom prst="rect">
            <a:avLst/>
          </a:prstGeom>
          <a:solidFill>
            <a:srgbClr val="C5E4ED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콜랴</a:t>
            </a:r>
            <a:r>
              <a:rPr lang="en-US" altLang="ko-KR" sz="800" dirty="0" smtClean="0">
                <a:solidFill>
                  <a:schemeClr val="tx1"/>
                </a:solidFill>
              </a:rPr>
              <a:t>, </a:t>
            </a:r>
            <a:r>
              <a:rPr lang="ko-KR" altLang="en-US" sz="800" dirty="0" err="1" smtClean="0">
                <a:solidFill>
                  <a:schemeClr val="tx1"/>
                </a:solidFill>
              </a:rPr>
              <a:t>일류샤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4499992" y="4509224"/>
            <a:ext cx="1076983" cy="359936"/>
          </a:xfrm>
          <a:prstGeom prst="rect">
            <a:avLst/>
          </a:prstGeom>
          <a:solidFill>
            <a:srgbClr val="E7CFE9"/>
          </a:solidFill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</a:rPr>
              <a:t>호흘라코바</a:t>
            </a:r>
            <a:r>
              <a:rPr lang="ko-KR" altLang="en-US" sz="800" dirty="0">
                <a:solidFill>
                  <a:schemeClr val="tx1"/>
                </a:solidFill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</a:rPr>
              <a:t>부인</a:t>
            </a:r>
            <a:r>
              <a:rPr lang="en-US" altLang="ko-KR" sz="8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리즈</a:t>
            </a:r>
            <a:r>
              <a:rPr lang="en-US" altLang="ko-KR" sz="800" dirty="0" smtClean="0">
                <a:solidFill>
                  <a:schemeClr val="tx1"/>
                </a:solidFill>
              </a:rPr>
              <a:t>(</a:t>
            </a:r>
            <a:r>
              <a:rPr lang="ko-KR" altLang="en-US" sz="800" dirty="0" smtClean="0">
                <a:solidFill>
                  <a:schemeClr val="tx1"/>
                </a:solidFill>
              </a:rPr>
              <a:t>자녀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4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89</Words>
  <Application>Microsoft Office PowerPoint</Application>
  <PresentationFormat>화면 슬라이드 쇼(4:3)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조휘경</dc:creator>
  <cp:lastModifiedBy>조휘경</cp:lastModifiedBy>
  <cp:revision>12</cp:revision>
  <dcterms:created xsi:type="dcterms:W3CDTF">2022-09-14T00:18:25Z</dcterms:created>
  <dcterms:modified xsi:type="dcterms:W3CDTF">2022-09-27T05:42:43Z</dcterms:modified>
</cp:coreProperties>
</file>